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78" r:id="rId5"/>
    <p:sldId id="28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84" r:id="rId24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49BF1-8763-4353-A525-0DA4855D7198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D12DF-681A-49EF-BE01-D8A2078CA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85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3A062-C2A7-44CF-A07F-4A3A02C664B5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476BF-0AD0-47CC-89FF-FB98C8307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09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76BF-0AD0-47CC-89FF-FB98C8307B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92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76BF-0AD0-47CC-89FF-FB98C8307B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0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76BF-0AD0-47CC-89FF-FB98C8307B6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81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76BF-0AD0-47CC-89FF-FB98C8307B6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001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76BF-0AD0-47CC-89FF-FB98C8307B6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869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76BF-0AD0-47CC-89FF-FB98C8307B6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356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76BF-0AD0-47CC-89FF-FB98C8307B6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094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76BF-0AD0-47CC-89FF-FB98C8307B6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172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76BF-0AD0-47CC-89FF-FB98C8307B6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32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76BF-0AD0-47CC-89FF-FB98C8307B6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264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76BF-0AD0-47CC-89FF-FB98C8307B6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19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76BF-0AD0-47CC-89FF-FB98C8307B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76BF-0AD0-47CC-89FF-FB98C8307B6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474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76BF-0AD0-47CC-89FF-FB98C8307B6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195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76BF-0AD0-47CC-89FF-FB98C8307B6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4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76BF-0AD0-47CC-89FF-FB98C8307B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5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76BF-0AD0-47CC-89FF-FB98C8307B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72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76BF-0AD0-47CC-89FF-FB98C8307B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19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76BF-0AD0-47CC-89FF-FB98C8307B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72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76BF-0AD0-47CC-89FF-FB98C8307B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44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76BF-0AD0-47CC-89FF-FB98C8307B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03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476BF-0AD0-47CC-89FF-FB98C8307B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0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slow" advClick="0" advTm="15000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 advClick="0" advTm="15000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500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slow" advClick="0" advTm="15000">
    <p:pull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457200"/>
            <a:ext cx="7766936" cy="5551714"/>
          </a:xfrm>
        </p:spPr>
        <p:txBody>
          <a:bodyPr/>
          <a:lstStyle/>
          <a:p>
            <a:pPr algn="ctr"/>
            <a:r>
              <a:rPr lang="en-US" dirty="0"/>
              <a:t>PCEA RUIRU SACCO MEMBERS TRAINING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891" y="533199"/>
            <a:ext cx="4140926" cy="3541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058012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5475"/>
            <a:ext cx="8596668" cy="46958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LOAN PRODUCTS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one to qualify for a loan product a member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have met the following;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period of not less than six months.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the loan MUST be stated.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Good credit history.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Must show the ability to pay the loan without default.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Attach bank statement or pay slip.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Attach ID AND KRA Document.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A member must pay for credit referencing.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All loans except self-guaranteed loans MUST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at least 3 guarantors or/and a collateral.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Loan forms must be submitted before 5th of every month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86508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LOAN PRODUCTS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4663"/>
            <a:ext cx="8596668" cy="465669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LOAN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is three times of your deposits.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loans less than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100,000 maximum repayment period is 24months.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amount above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100000 the maximum repayment period is 36 months.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1 % of the loan on reducing balance per month.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36895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5291"/>
            <a:ext cx="8596668" cy="4526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 LOAN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repayment period of 12 months (1year).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is 1.15 % of the loan reducing balance per month.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is Ksh 100,000.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a day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465242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LOAN PRODUCTS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7543"/>
            <a:ext cx="8596668" cy="44738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FEES LOAN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repayment period of 12 months (1year).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is 1.15 % of the loan on a reducing balance per month.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up to 3 times of your deposits.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Attach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fees structure</a:t>
            </a:r>
          </a:p>
        </p:txBody>
      </p:sp>
    </p:spTree>
    <p:extLst>
      <p:ext uri="{BB962C8B-B14F-4D97-AF65-F5344CB8AC3E}">
        <p14:creationId xmlns:p14="http://schemas.microsoft.com/office/powerpoint/2010/main" val="3535563034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LOAN PRODUCTS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5921"/>
            <a:ext cx="8596668" cy="4395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QUICK FIX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repayment period of 4 months.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is 5% per month on a reducing balance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Ksh 10,000.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a day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281897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6915"/>
            <a:ext cx="8596668" cy="46044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M-CASH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 loan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Repayable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1 month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10,000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5% upfront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 LOAN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Repayment period of 48 months (4year).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is 1.2 % of the loan on reducing balance per month.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up to 4 times of deposits.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 minimum deposit of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200,000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be the first loan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loan applicable is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800,000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526244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7097"/>
            <a:ext cx="8596668" cy="47742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SELF-GUARANTEED LOAN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have guaranteed any loan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75% of deposits as a loan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guarantor required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loans under self-guaranteed; Normal loan, Super loan, Emergency loan, Quick fix, School fees Loans.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 CAPITAL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DEPOSIT BOOST LOAN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repayment period of 12 months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of 1% per month on reducing balance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guarantors are required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will go toward increasing your share capital or deposit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77834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en-US" dirty="0" smtClean="0"/>
              <a:t>LOAN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47220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 LOAN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loan to pay for insurance premiums including; Motor vehicle, medical, business, stock, buildings, life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rate is 1.5 % per month on a reducing balance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repayment period is 12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PAMOJA LOAN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granted to corporate members/ groups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loan amount is 5 times of your deposits.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repayment period of 60 months(5years).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is 1.2 % reducing balance.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granted to corporate members for development purposes such as buying land, construction, purchase of equipment, vehicles, etc.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43267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126"/>
          </a:xfrm>
        </p:spPr>
        <p:txBody>
          <a:bodyPr/>
          <a:lstStyle/>
          <a:p>
            <a:r>
              <a:rPr lang="en-US" dirty="0" smtClean="0"/>
              <a:t>LOAN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7727"/>
            <a:ext cx="8596668" cy="464363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 UP LOAN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top up facility which rides on either the super loan or normal loan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qualify for the loan, the member must have paid the previous for a period of at least 6 months, i.e. either super loan or normal loan.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 up fee of 5 % will be charged on the outstanding loan balances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LOANS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charged at a rate of 1.5 % per month on reducing balance method.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guarantors are required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10082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8309"/>
          </a:xfrm>
        </p:spPr>
        <p:txBody>
          <a:bodyPr>
            <a:normAutofit fontScale="90000"/>
          </a:bodyPr>
          <a:lstStyle/>
          <a:p>
            <a:r>
              <a:rPr lang="en-US" dirty="0"/>
              <a:t>ASSET FINANCING LOANS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27909"/>
            <a:ext cx="8596668" cy="50683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MOTORBIKES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TUKTUK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60% of the value (must be new).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is 1.5 % on reducing balance.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forma invoice from the supplying organizations with the details of the asset and price.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Sacco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do an independent valuation to ascertain the price.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Repayment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 is 24 months.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 cover.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Installation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tracking system.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done to PCEA RUIRU SACCO but upon finishing loan repayment transferred back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have a valid driving license.</a:t>
            </a:r>
          </a:p>
          <a:p>
            <a:pPr marL="400050" indent="-400050"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239582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JOIN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7726"/>
            <a:ext cx="8596668" cy="5251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Members;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Fill an application form and attach two passport size photographs and a copy of national identity card.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copy of KRA Pin certificate.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joining members contribute a minimum of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3300.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inimum contribution of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500 per month.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share capital of sh. 10,000.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member must pay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2000 when joining and the balance of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8000 to be paid within 6 months.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Benevolent fund of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300 (paid once annually).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6300148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/>
          <a:lstStyle/>
          <a:p>
            <a:r>
              <a:rPr lang="en-US" dirty="0"/>
              <a:t>ASSET FINANCING LOANS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0161"/>
            <a:ext cx="8596668" cy="476120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 LOAN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60 % vehicle with less than 10 yrs. from manufacturing date but 30-50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vehicles with more than 10yrs from the date of manufacturing.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forma invoice from the supplying organizations with the details of the asset and price.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Sacco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do an independent valuation to ascertain the price.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Repayment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 is 36 months.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is 1.5 % on reducing balance.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 cover.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Installation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tracking system.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done.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87387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189"/>
          </a:xfrm>
        </p:spPr>
        <p:txBody>
          <a:bodyPr/>
          <a:lstStyle/>
          <a:p>
            <a:r>
              <a:rPr lang="en-US" dirty="0" smtClean="0"/>
              <a:t>ASSET FINANCING LOANS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0789"/>
            <a:ext cx="8596668" cy="46305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FURNITURE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60% of the value.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Repayment period is 18 months.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forma invoice from the supplying organizations with the details of the asset and price.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Sacco will do an independent valuation to ascertain the price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 on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item.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510638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497"/>
          </a:xfrm>
        </p:spPr>
        <p:txBody>
          <a:bodyPr/>
          <a:lstStyle/>
          <a:p>
            <a:r>
              <a:rPr lang="en-US" dirty="0"/>
              <a:t>ASSET FINANCING LOANS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0607"/>
            <a:ext cx="8596668" cy="4460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 LOAN  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80 % of the value.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Sacco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do an independent valuation to ascertain the price.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 clean title deed.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Sacco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do an independent valuation to ascertain the price.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charged.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Search to be done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must have been approved by the relevant authority.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and local authority fees must have been paid.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Spouse consent in case of family property.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60236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endParaRPr lang="en-US" sz="9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769880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JOIN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9611"/>
            <a:ext cx="8596668" cy="4251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Re-joining Members;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Payment of a re-joining fee of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1000 for you to retain your membership number.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638983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18012"/>
            <a:ext cx="8596668" cy="69233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10343"/>
            <a:ext cx="8596668" cy="4931019"/>
          </a:xfrm>
        </p:spPr>
        <p:txBody>
          <a:bodyPr/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 registration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 Company memorandum of article of association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Certification of incorporation.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minutes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 CERTIFICATE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Introductory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 from ministry of gender and social services for groups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joining to pay Share contribution of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2,000 and to pay the balance of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28,000 in 6 months’ time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Registration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1,000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deposit of 2,000 per month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494712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497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REGISTERED GROUPS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7097"/>
            <a:ext cx="8596668" cy="4774265"/>
          </a:xfrm>
        </p:spPr>
        <p:txBody>
          <a:bodyPr/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 registration certificate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least seven members should be members of the Sacco.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minutes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Introductory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 from ministry of gender and social services for groups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 certificate.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joining to pay Share contribution 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2,000 and to pay the balance 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28,000 in 6 months’ time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1,000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deposit of 2,000 per month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251974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0161"/>
            <a:ext cx="8596668" cy="53165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SAVINGS PRODUCTS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NON-WITHDRAWABLE DEPOSITS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savings of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500 per month.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fine of ksh.50 for every month a deposit is not made.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Loans are issued against non-withdrawable deposits.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 DEPOSITS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Savings is done anytime.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Withdrawal can be done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a month.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883238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SAVINGS PRODUCTS</a:t>
            </a:r>
          </a:p>
          <a:p>
            <a:pPr marL="0" indent="0">
              <a:buNone/>
            </a:pPr>
            <a:endParaRPr lang="en-US" sz="2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Holiday Savings Account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Holiday savings account enable members to save for their holidays.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Withdrawal should be done once a year.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Saving can be done daily.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at 5% per annum on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prolata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652988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1417"/>
            <a:ext cx="8596668" cy="449994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SAVINGS </a:t>
            </a:r>
            <a:r>
              <a:rPr 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</a:p>
          <a:p>
            <a:pPr marL="0" indent="0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Elimu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Bora Savings Account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account enable members to save for educational needs of their children/dependents.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Withdrawal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done once after six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Deposit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done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daily.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5% p.a. on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prolata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873819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4722013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BENEVOLENT FUND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300 welfare fund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Contributed by every member in first day of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event that a misfortune occurs where a member dies the family will be given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30,000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burial preparation by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Sacco.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553377"/>
      </p:ext>
    </p:extLst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905</TotalTime>
  <Words>1303</Words>
  <Application>Microsoft Office PowerPoint</Application>
  <PresentationFormat>Widescreen</PresentationFormat>
  <Paragraphs>209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Trebuchet MS</vt:lpstr>
      <vt:lpstr>Wingdings 3</vt:lpstr>
      <vt:lpstr>Facet</vt:lpstr>
      <vt:lpstr>PCEA RUIRU SACCO MEMBERS TRAINING </vt:lpstr>
      <vt:lpstr>HOW TO JOIN </vt:lpstr>
      <vt:lpstr>HOW TO JOIN</vt:lpstr>
      <vt:lpstr>COMPANY</vt:lpstr>
      <vt:lpstr>REGISTERED GROUPS</vt:lpstr>
      <vt:lpstr>PRODUCTS</vt:lpstr>
      <vt:lpstr>PRODUCTS</vt:lpstr>
      <vt:lpstr>PRODUCTS</vt:lpstr>
      <vt:lpstr>PRODUCTS</vt:lpstr>
      <vt:lpstr>PRODUCTS</vt:lpstr>
      <vt:lpstr>LOAN PRODUCTS</vt:lpstr>
      <vt:lpstr>LOAN PRODUCTS</vt:lpstr>
      <vt:lpstr>LOAN PRODUCTS</vt:lpstr>
      <vt:lpstr>LOAN PRODUCTS</vt:lpstr>
      <vt:lpstr>LOAN PRODUCTS</vt:lpstr>
      <vt:lpstr>LOAN PRODUCTS</vt:lpstr>
      <vt:lpstr>LOAN PRODUCTS</vt:lpstr>
      <vt:lpstr>LOAN PRODUCTS</vt:lpstr>
      <vt:lpstr>ASSET FINANCING LOANS </vt:lpstr>
      <vt:lpstr>ASSET FINANCING LOANS</vt:lpstr>
      <vt:lpstr>ASSET FINANCING LOANS </vt:lpstr>
      <vt:lpstr>ASSET FINANCING LOANS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PCEA RUIRU SACCO MEMBERS TRAINING </dc:title>
  <dc:creator>User</dc:creator>
  <cp:lastModifiedBy>User</cp:lastModifiedBy>
  <cp:revision>87</cp:revision>
  <cp:lastPrinted>2021-11-26T10:45:38Z</cp:lastPrinted>
  <dcterms:created xsi:type="dcterms:W3CDTF">2021-11-25T06:40:29Z</dcterms:created>
  <dcterms:modified xsi:type="dcterms:W3CDTF">2021-11-29T08:25:38Z</dcterms:modified>
</cp:coreProperties>
</file>